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Proxima Nova Semibold"/>
      <p:regular r:id="rId33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ProximaNova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c7c199e8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c7c199e8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c7c199e8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c7c199e8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c7c199e8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c7c199e8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c7c199e8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c7c199e8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c7c199e8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c7c199e8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c7c199e88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c7c199e8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c7c199e8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c7c199e8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c7c199e8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c7c199e8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c7c199e8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c7c199e8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c7c199e8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c7c199e8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PARIVEDANA PORTAL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Chhaya Chaudhary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446975" y="2730975"/>
            <a:ext cx="30621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Grievances Portal</a:t>
            </a:r>
            <a:endParaRPr sz="25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ext&#10;&#10;Description automatically generated" id="109" name="Google Shape;10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00" y="71525"/>
            <a:ext cx="2575651" cy="9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975" y="98500"/>
            <a:ext cx="361647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Home Page</a:t>
            </a:r>
            <a:endParaRPr/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4225"/>
            <a:ext cx="8520598" cy="37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7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SignUp</a:t>
            </a:r>
            <a:endParaRPr/>
          </a:p>
        </p:txBody>
      </p:sp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897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Login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67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Profile</a:t>
            </a:r>
            <a:endParaRPr/>
          </a:p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8778101" cy="35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Admin Login</a:t>
            </a:r>
            <a:endParaRPr/>
          </a:p>
        </p:txBody>
      </p:sp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138" y="1170125"/>
            <a:ext cx="637972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All Grievances</a:t>
            </a:r>
            <a:endParaRPr/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91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Notification</a:t>
            </a:r>
            <a:endParaRPr/>
          </a:p>
        </p:txBody>
      </p: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225" y="1170125"/>
            <a:ext cx="5867924" cy="33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Footer</a:t>
            </a:r>
            <a:endParaRPr/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3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grievances portal</a:t>
            </a:r>
            <a:endParaRPr sz="3600"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 provide a centralized platform for addressing grievances in various sectors.</a:t>
            </a:r>
            <a:endParaRPr sz="20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 improve communication and collaboration between users and concerned authorities.</a:t>
            </a:r>
            <a:endParaRPr sz="20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 enhance transparency and accountability in grievance resolution.</a:t>
            </a:r>
            <a:endParaRPr sz="20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50" y="9850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4949850" y="749275"/>
            <a:ext cx="3837000" cy="40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 today's world, there are many instances where people face problems and have no platform to voice their concerns. PRIVEDANA aims to solve this problem by providing a digital platform where individuals can file their complaints and track their status online</a:t>
            </a:r>
            <a:endParaRPr>
              <a:solidFill>
                <a:srgbClr val="D1D5D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400"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15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560925" y="433225"/>
            <a:ext cx="725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Objective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To provide a platform for individuals to file their complaints and track their status online</a:t>
            </a:r>
            <a:endParaRPr sz="1800">
              <a:solidFill>
                <a:srgbClr val="FFFFFF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To streamline the communication between the users and administrators for efficient grievance redressal</a:t>
            </a:r>
            <a:endParaRPr sz="1800">
              <a:solidFill>
                <a:srgbClr val="FFFFFF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To ensure timely and effective resolution of complaints</a:t>
            </a:r>
            <a:endParaRPr sz="1800">
              <a:solidFill>
                <a:srgbClr val="FFFFFF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To maintain transparency and accountability in the grievance redressal process</a:t>
            </a:r>
            <a:endParaRPr sz="1800">
              <a:solidFill>
                <a:srgbClr val="FFFFFF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50" y="9850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Overview</a:t>
            </a:r>
            <a:endParaRPr sz="3600"/>
          </a:p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</a:rPr>
              <a:t>The PRIVEDANA grievances portal is built using the MERN stack.</a:t>
            </a:r>
            <a:endParaRPr sz="2000">
              <a:solidFill>
                <a:schemeClr val="accent4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</a:rPr>
              <a:t>MERN stands for MongoDB, Express.js, React.js, and Node.js.</a:t>
            </a:r>
            <a:endParaRPr sz="2000">
              <a:solidFill>
                <a:schemeClr val="accent4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</a:rPr>
              <a:t>MongoDB is used for database management, while Express.js and Node.js are used for server-side programming.</a:t>
            </a:r>
            <a:endParaRPr sz="2000">
              <a:solidFill>
                <a:schemeClr val="accent4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</a:rPr>
              <a:t>React.js is used for building the user interface and for handling user interactions.</a:t>
            </a:r>
            <a:endParaRPr sz="2000">
              <a:solidFill>
                <a:schemeClr val="accent4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</a:rPr>
              <a:t>The MERN stack is a popular and powerful combination for building web applications, and provides scalability and flexibility for future development.</a:t>
            </a:r>
            <a:endParaRPr sz="2300"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50" y="9850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143" name="Google Shape;143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D1D5D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PRIVEDANA allows users to file their complaints easily and efficiently.</a:t>
            </a:r>
            <a:endParaRPr sz="1400">
              <a:solidFill>
                <a:srgbClr val="D1D5D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D1D5D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Users can access the portal through any device with an internet connection.</a:t>
            </a:r>
            <a:endParaRPr sz="1400">
              <a:solidFill>
                <a:srgbClr val="D1D5D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D1D5D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The portal has a user-friendly interface that makes it easy for users to navigate and file their complaints.</a:t>
            </a:r>
            <a:endParaRPr sz="1400">
              <a:solidFill>
                <a:srgbClr val="D1D5D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D1D5D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Users can also check the status of their complaints and receive updates in real-time.</a:t>
            </a:r>
            <a:endParaRPr sz="1400">
              <a:solidFill>
                <a:srgbClr val="D1D5D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D1D5D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The portal is secure and confidential, and users' personal information is protected.</a:t>
            </a:r>
            <a:endParaRPr sz="1400">
              <a:solidFill>
                <a:srgbClr val="D1D5D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4294967295" type="title"/>
          </p:nvPr>
        </p:nvSpPr>
        <p:spPr>
          <a:xfrm>
            <a:off x="259950" y="201950"/>
            <a:ext cx="83319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Data Flow Diagram</a:t>
            </a:r>
            <a:endParaRPr sz="3600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50" y="1164425"/>
            <a:ext cx="6090176" cy="42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150" y="9850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</a:rPr>
              <a:t>PRIVEDANA is a powerful and user-friendly grievances portal.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</a:rPr>
              <a:t>It provides a platform for people to file complaints and get updates on their status.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</a:rPr>
              <a:t>The MERN stack used for building this portal ensures a seamless experience for both users and admins.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</a:rPr>
              <a:t>PRIVEDANA prioritizes transparency, accountability, and efficiency in addressing grievances.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</a:rPr>
              <a:t>With PRIVEDANA, people can voice their concerns and have them resolved in a timely and effective manner.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</a:rPr>
              <a:t>This portal is a step towards a more accountable and responsive society.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50" y="98500"/>
            <a:ext cx="2003300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snapshots of </a:t>
            </a:r>
            <a:r>
              <a:rPr b="1" lang="en"/>
              <a:t>Parivedana Portal</a:t>
            </a:r>
            <a:endParaRPr b="1"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9550"/>
            <a:ext cx="8520599" cy="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43575"/>
            <a:ext cx="8520602" cy="6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